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4" r:id="rId1"/>
  </p:sldMasterIdLst>
  <p:sldIdLst>
    <p:sldId id="271" r:id="rId2"/>
    <p:sldId id="258" r:id="rId3"/>
    <p:sldId id="259" r:id="rId4"/>
    <p:sldId id="260" r:id="rId5"/>
    <p:sldId id="257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6600"/>
    <a:srgbClr val="CC0000"/>
    <a:srgbClr val="CC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4C8C320-27F8-4FAF-98D7-165391850B4B}" type="datetimeFigureOut">
              <a:rPr lang="ru-RU" smtClean="0"/>
              <a:pPr/>
              <a:t>17.01.2014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8753BD6-1E6D-4A96-BA25-C6C87C3B98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C8C320-27F8-4FAF-98D7-165391850B4B}" type="datetimeFigureOut">
              <a:rPr lang="ru-RU" smtClean="0"/>
              <a:pPr/>
              <a:t>17.01.2014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753BD6-1E6D-4A96-BA25-C6C87C3B98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C8C320-27F8-4FAF-98D7-165391850B4B}" type="datetimeFigureOut">
              <a:rPr lang="ru-RU" smtClean="0"/>
              <a:pPr/>
              <a:t>17.01.2014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753BD6-1E6D-4A96-BA25-C6C87C3B98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C8C320-27F8-4FAF-98D7-165391850B4B}" type="datetimeFigureOut">
              <a:rPr lang="ru-RU" smtClean="0"/>
              <a:pPr/>
              <a:t>17.01.2014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753BD6-1E6D-4A96-BA25-C6C87C3B98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C8C320-27F8-4FAF-98D7-165391850B4B}" type="datetimeFigureOut">
              <a:rPr lang="ru-RU" smtClean="0"/>
              <a:pPr/>
              <a:t>17.01.2014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753BD6-1E6D-4A96-BA25-C6C87C3B98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C8C320-27F8-4FAF-98D7-165391850B4B}" type="datetimeFigureOut">
              <a:rPr lang="ru-RU" smtClean="0"/>
              <a:pPr/>
              <a:t>17.01.2014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753BD6-1E6D-4A96-BA25-C6C87C3B98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C8C320-27F8-4FAF-98D7-165391850B4B}" type="datetimeFigureOut">
              <a:rPr lang="ru-RU" smtClean="0"/>
              <a:pPr/>
              <a:t>17.01.2014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753BD6-1E6D-4A96-BA25-C6C87C3B98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C8C320-27F8-4FAF-98D7-165391850B4B}" type="datetimeFigureOut">
              <a:rPr lang="ru-RU" smtClean="0"/>
              <a:pPr/>
              <a:t>17.01.2014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753BD6-1E6D-4A96-BA25-C6C87C3B98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C8C320-27F8-4FAF-98D7-165391850B4B}" type="datetimeFigureOut">
              <a:rPr lang="ru-RU" smtClean="0"/>
              <a:pPr/>
              <a:t>17.01.2014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753BD6-1E6D-4A96-BA25-C6C87C3B98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4C8C320-27F8-4FAF-98D7-165391850B4B}" type="datetimeFigureOut">
              <a:rPr lang="ru-RU" smtClean="0"/>
              <a:pPr/>
              <a:t>17.01.2014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753BD6-1E6D-4A96-BA25-C6C87C3B98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4C8C320-27F8-4FAF-98D7-165391850B4B}" type="datetimeFigureOut">
              <a:rPr lang="ru-RU" smtClean="0"/>
              <a:pPr/>
              <a:t>17.01.2014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8753BD6-1E6D-4A96-BA25-C6C87C3B98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4C8C320-27F8-4FAF-98D7-165391850B4B}" type="datetimeFigureOut">
              <a:rPr lang="ru-RU" smtClean="0"/>
              <a:pPr/>
              <a:t>17.01.2014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8753BD6-1E6D-4A96-BA25-C6C87C3B981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 b="24000"/>
          <a:stretch>
            <a:fillRect/>
          </a:stretch>
        </p:blipFill>
        <p:spPr bwMode="auto">
          <a:xfrm>
            <a:off x="285720" y="0"/>
            <a:ext cx="8643998" cy="3857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500034" y="357166"/>
            <a:ext cx="8286808" cy="138499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Боевая техника Великой Отечественной войны </a:t>
            </a:r>
          </a:p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1941-1945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0100" y="2000240"/>
            <a:ext cx="714380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70-ЛЕТИЮ ВЕЛИКОЙ </a:t>
            </a:r>
          </a:p>
          <a:p>
            <a:pPr algn="ctr"/>
            <a:r>
              <a:rPr lang="ru-RU" sz="36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ПОБЕДЫ ПОСВЯЩАЕТСЯ…</a:t>
            </a:r>
            <a:endParaRPr lang="ru-RU" sz="3600" b="1" dirty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 l="9847" t="19388" r="6979" b="25127"/>
          <a:stretch>
            <a:fillRect/>
          </a:stretch>
        </p:blipFill>
        <p:spPr bwMode="auto">
          <a:xfrm>
            <a:off x="571472" y="3929066"/>
            <a:ext cx="8072494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14290"/>
            <a:ext cx="6643734" cy="37338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214282" y="3995678"/>
            <a:ext cx="89297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Истребители Ла-5 с первых дней появления на фронтовых аэродромах отлично зарекомендовали себя в боях с немецко-фашистскими захватчиками. Летчикам нравились маневренность Ла-5, их легкость в управлении, мощное вооружение, живучий звездообразный мотор, неплохо защищавший от огня спереди, и достаточно высокая скорость. Конструкторский коллектив С.А.Лавочкина настойчиво совершенствовал оправдавшую себя машину. В конце 1943 года была выпущена ее модификация — Ла-7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На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этом самолете </a:t>
            </a:r>
            <a:r>
              <a:rPr lang="ru-RU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И.Н.Кожедуб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удостоенный трех золотых звезд Героя Советского Союза, одержал большую часть своих побед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  <a:endParaRPr lang="ru-RU" b="1" dirty="0" smtClean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14290"/>
            <a:ext cx="6715172" cy="37338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428596" y="4071942"/>
            <a:ext cx="835824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Т-40 имел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усиленную броневую защиту и более мощное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вооружение. На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этом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танке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впервые было применено устройство для подогрева зимой охлаждающей жидкости двигателя. Модернизацией достигалось улучшение основных боевых характеристик при упрощении конструкции танка, но при этом сужались боевые возможности — ликвидировалась плавучесть.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Но главным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достоинством Т-60 была простота производства на автомобильных заводах с широким использованием автомобильных узлов и механизмов. Танк производился одновременно на четырех заводах.</a:t>
            </a:r>
            <a:endParaRPr lang="ru-RU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357166"/>
            <a:ext cx="6929486" cy="37338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500034" y="4429132"/>
            <a:ext cx="84296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«БТ» (Быстроходный Танк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) составлял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основу советского танкового парка перед Великой Отечественной войной и в её начальный период.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БТ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усиливали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бронирование и вооружение, поставили рацию (сначала — только на командирских машинах), на БТ последних серий стоял дизельный двигатель.</a:t>
            </a:r>
            <a:endParaRPr lang="ru-RU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85728"/>
            <a:ext cx="6500858" cy="37338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857224" y="4286256"/>
            <a:ext cx="70009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ИСУ-152 отличалась мощными броневой защитой и артиллерийской системой, хорошими ходовыми качествами. Наличие панорамного и телескопического прицелов позволяло вести огонь как прямой наводкой, так и с закрытых огневых позиций. Простота устройства и эксплуатации способствовали быстрому освоению ее экипажами, что в военное время имело исключительно важное значение. </a:t>
            </a:r>
            <a:endParaRPr lang="ru-RU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428604"/>
            <a:ext cx="6786610" cy="350046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714348" y="4429132"/>
            <a:ext cx="77153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Тяжелая самоходная артиллерийская установка ИСУ-122 была вооружена 122-мм полевой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пушкой. </a:t>
            </a:r>
            <a:endParaRPr lang="ru-RU" b="1" dirty="0" smtClean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b="1" dirty="0" smtClean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Тяжелые советские самоходные артиллерийские установки сыграли огромную роль в достижении победы. Они отлично себя зарекомендовали во время уличных боев в Берлине и при штурме мощных фортификационных сооружений Кенигсберга.</a:t>
            </a:r>
            <a:endParaRPr lang="ru-RU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428604"/>
            <a:ext cx="6000792" cy="335758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3" name="TextBox 2"/>
          <p:cNvSpPr txBox="1"/>
          <p:nvPr/>
        </p:nvSpPr>
        <p:spPr>
          <a:xfrm>
            <a:off x="785786" y="4286256"/>
            <a:ext cx="80724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Самоходки СУ-85 поступали на вооружение отдельных самоходно-артиллерийских полков (по 16 установок в каждом полку) и широко использовались в сражениях Великой Отечественной войны</a:t>
            </a:r>
            <a:endParaRPr lang="ru-RU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14290"/>
            <a:ext cx="6286544" cy="335758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642910" y="3857628"/>
            <a:ext cx="82868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 октября 1942 года ГКО принял решение о создании самоходных артиллерийских установок — легких с 37-мм и 76-мм орудиями и средних со 122-мм орудием. </a:t>
            </a:r>
          </a:p>
          <a:p>
            <a:pPr algn="ctr"/>
            <a:endParaRPr lang="ru-RU" b="1" dirty="0" smtClean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Производство СУ-122 продолжалось на </a:t>
            </a:r>
            <a:r>
              <a:rPr lang="ru-RU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Уралмашзаводе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с декабря 1942 года по август 1943 года. За это время завод выпустил 638 самоходных установок этого типа.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Вплоть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 начала 1944 года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СУ-122 продолжали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использоваться для сопровождения пехоты и танков.</a:t>
            </a:r>
            <a:endParaRPr lang="ru-RU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357166"/>
            <a:ext cx="6000792" cy="328614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500034" y="3857628"/>
            <a:ext cx="79296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Боевое крещение самоходки СУ-152 получили на Курской дуге. Их появление на поле боя было для немецких танкистов полной неожиданностью. Их бронебойные снаряды пробивали броню вражеских машин, срывали с них башни. За это фронтовики с любовью называли тяжелые самоходки «зверобоями». Опыт, полученный при проектировании первых советских тяжелых САУ, в последующем был использован для создания подобных огневых средств на базе тяжелых танков ИС.</a:t>
            </a:r>
            <a:endParaRPr lang="ru-RU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357166"/>
            <a:ext cx="6143668" cy="321471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714348" y="3857628"/>
            <a:ext cx="80010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Танк KB показал себя с лучшей стороны, однако очень быстро выяснилось, что 76-мм пушка Л-11 слаба для борьбы с дотами. Поэтому в сжатые сроки разработали и построили танк КВ-2 с башней увеличенного размера, вооруженный 152-мм гаубицей М-10. К 5 марта 1940 года три КВ-2 были отправлены на фронт. </a:t>
            </a:r>
          </a:p>
          <a:p>
            <a:pPr algn="ctr"/>
            <a:endParaRPr lang="ru-RU" b="1" dirty="0" smtClean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Фактически серийное производство танков КВ-1 и КВ-2 началось в феврале 1940 года на Ленинградском Кировском заводе.</a:t>
            </a:r>
            <a:endParaRPr lang="ru-RU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85728"/>
            <a:ext cx="6786610" cy="321471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571440" y="3857628"/>
            <a:ext cx="8572560" cy="2656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Первые три серийные машины в ноябре — декабре 1940 года подверглись интенсивным испытаниям стрельбой и пробегом по маршруту Харьков — Кубинка — Смоленск — Киев — Харьков. Испытания проводили офицеры. </a:t>
            </a:r>
          </a:p>
          <a:p>
            <a:pPr algn="ctr"/>
            <a:endParaRPr lang="ru-RU" b="1" dirty="0" smtClean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Следует отметить, что каждый завод-изготовитель вносил в конструкцию танка некоторые изменения и дополнения в соответствии со своими технологическими возможностями, поэтому танки разных заводов имели свой характерный внешний облик.</a:t>
            </a:r>
            <a:endParaRPr lang="ru-RU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785786" y="500042"/>
            <a:ext cx="7643866" cy="6000792"/>
          </a:xfrm>
        </p:spPr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>
              <a:buFont typeface="Arial" pitchFamily="34" charset="0"/>
              <a:buChar char="•"/>
            </a:pPr>
            <a:r>
              <a:rPr lang="ru-RU" sz="3600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Авиация</a:t>
            </a:r>
            <a:endParaRPr lang="ru-RU" sz="3600" b="1" cap="all" dirty="0" smtClean="0">
              <a:ln/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sz="3600" b="1" cap="all" dirty="0" smtClean="0">
              <a:ln/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3600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Танки </a:t>
            </a:r>
            <a:r>
              <a:rPr lang="ru-RU" sz="3600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 самоходные орудия</a:t>
            </a:r>
          </a:p>
          <a:p>
            <a:pPr>
              <a:buFont typeface="Arial" pitchFamily="34" charset="0"/>
              <a:buChar char="•"/>
            </a:pPr>
            <a:endParaRPr lang="ru-RU" sz="3600" b="1" cap="all" dirty="0" smtClean="0">
              <a:ln/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3600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Бронемашины</a:t>
            </a:r>
            <a:endParaRPr lang="ru-RU" sz="3600" b="1" cap="all" dirty="0" smtClean="0">
              <a:ln/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sz="3600" b="1" cap="all" dirty="0" smtClean="0">
              <a:ln/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3600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Другая </a:t>
            </a:r>
            <a:r>
              <a:rPr lang="ru-RU" sz="3600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военная техника</a:t>
            </a:r>
            <a:endParaRPr lang="ru-RU" sz="3600" b="1" cap="all" dirty="0">
              <a:ln/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357166"/>
            <a:ext cx="6215106" cy="285752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571472" y="3429000"/>
            <a:ext cx="800105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1938 году Красная Армия приняла на вооружение средний бронеавтомобиль БА-10. Бронеавтомобиль был выполнен по классической компоновочной схеме с передним расположением двигателя, передними управляющими колесами и двумя задними ведущими мостами. Экипаж БА-10 состоял из 4 человек: командира, водителя, наводчика и пулеметчика. Во время Великой Отечественной воины они использовались в войсках до 1944 года, а в некоторых подразделениях вплоть до конца воины. Они хорошо зарекомендовали себя как средство разведки и боевого охранения, а при грамотном применении успешно боролись и с танками противника.</a:t>
            </a:r>
            <a:endParaRPr lang="ru-RU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428604"/>
            <a:ext cx="5786478" cy="328614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428596" y="4214818"/>
            <a:ext cx="85011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БМ-31-12 — Модификация гвардейских реактивных миномётов типа «Катюша». Отличалась использованием направляющих сотового типа. Для стрельбы применялись снаряды М-31, которые были более мощны, чем снаряд М-13, применявшийся в БМ-13. По аналогии с «Катюшей» получил прозвище «Андрюша».</a:t>
            </a:r>
            <a:endParaRPr lang="ru-RU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500042"/>
            <a:ext cx="4981575" cy="271464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928662" y="3714752"/>
            <a:ext cx="74295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целях сокращения сроков создания установки конструкторы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широко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использовали уже освоенные в производстве узлы установки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БМ-13. При создании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новой установки особое внимание было обращено на обеспечение параллельности направляющих и прочность их крепления с тем, чтобы уменьшить рассеивание снарядов при стрельбе.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Новая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установка была принята на вооружение Красной Армии 6 августа 1941 г. под обозначением БМ-8-36 и запущена в серийное производство на московских заводах «Компрессор» и «Красная Пресня». </a:t>
            </a:r>
            <a:endParaRPr lang="ru-RU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85728"/>
            <a:ext cx="5786478" cy="314327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642910" y="3786190"/>
            <a:ext cx="78581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13 октября 1941 г. была успешно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завершена новая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установка, получившая название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БМ-8-24. Она имела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снабженную механизмами наводки и прицельными приспособлениями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артиллерийскую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часть с направляющими для запуска 24 реактивных снарядов М-8. Пусковая установка БМ-8-24 производилась серийно на начальном этапе Великой Отечественной войны и отличалась высокой проходимостью, увеличенным углом обстрела по горизонту и относительно небольшой высотой, облегчавшей ее маскировку на местности.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285728"/>
            <a:ext cx="5786478" cy="307183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500034" y="3571876"/>
            <a:ext cx="828680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Снаряд М-30 предназначался для подавления и уничтожения укрытых огневых средств и живой силы, а также разрушения полевых оборонительных сооружений противника. </a:t>
            </a:r>
          </a:p>
          <a:p>
            <a:pPr algn="ctr"/>
            <a:endParaRPr lang="ru-RU" b="1" dirty="0" smtClean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Пусковая установка представляла собой изготовленную из стальных уголковых профилей наклонную раму, на которую укладывались в один ряд четыре укупорки с реактивными снарядами М-30. Стрельба велась путем подачи импульса электрического тока к снаряду по проводам от обычной саперной подрывной машинки. Машинка обслуживала группу пусковых установок через специальное распределительное устройство «краб».</a:t>
            </a:r>
            <a:endParaRPr lang="ru-RU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357166"/>
            <a:ext cx="5286412" cy="321471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428596" y="3929066"/>
            <a:ext cx="85725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апреле 1943 года принята на вооружение унифицированная (нормализованная) пусковая установка БМ-13Н. При создании установки конструкторы критически проанализировали все детали и узлы, стремясь повысить технологичность их производства и снизить стоимость. Все узлы установки получили самостоятельные индексы и стали, по существу, универсальными. Созданием этой пусковой установки была окончательно завершена отработка серийной боевой машины БМ-13. В таком виде она и провоевала до конца войны.</a:t>
            </a:r>
            <a:endParaRPr lang="ru-RU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85728"/>
            <a:ext cx="6215106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42910" y="3714752"/>
            <a:ext cx="821537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21 июня 1941 г. на смотре образцов вооружения Красной Армии установка была представлена руководителям ВКП(б) и Советского правительства. В тот же день, буквально за несколько часов до начала Великой Отечественной войны было принято решение о срочном развертывании серийного производства реактивных снарядов М-13 и пусковой установки, получившей официальное название БМ-13 (боевая машина 13). Первая батарея полевой реактивной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артиллерии своим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первым залпом в 15 часов 15 минут 14 июля 1941 г.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стерла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лица земли железнодорожный узел Орша вместе с находившимися на нем немецкими эшелонами с войсками и боевой техникой.</a:t>
            </a:r>
            <a:endParaRPr lang="ru-RU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3" y="714355"/>
            <a:ext cx="3857652" cy="54960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85728"/>
            <a:ext cx="6500858" cy="385765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571472" y="4500570"/>
            <a:ext cx="85725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 своим пилотажным и боевым качествам Як-1 был в числе лучших фронтовых истребителей. </a:t>
            </a:r>
          </a:p>
          <a:p>
            <a:pPr algn="ctr"/>
            <a:endParaRPr lang="ru-RU" sz="2000" b="1" dirty="0" smtClean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годы Великой Отечественной войны он неоднократно модифицировался. На его основе были созданы более совершенные истребители Як-1М и </a:t>
            </a:r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Як-3.</a:t>
            </a:r>
            <a:endParaRPr lang="ru-RU" sz="2000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357166"/>
            <a:ext cx="6215106" cy="37338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500034" y="5643578"/>
            <a:ext cx="82868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ЛаГГ-3 в первый период войны был одним из основных фронтовых истребителей. В 1941-1943 гг. заводы построили свыше 6,5 тыс. самолетов </a:t>
            </a:r>
            <a:r>
              <a:rPr lang="ru-RU" sz="2000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ЛаГГ</a:t>
            </a:r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  <a:endParaRPr lang="ru-RU" sz="2000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428604"/>
            <a:ext cx="5857916" cy="37338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714348" y="4500570"/>
            <a:ext cx="728667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И-16 воплощал в себе идею быстроходного самолета, выполнявшего к тому же очень эффективно фигуры высшего пилотажа, и выгодно отличался от любых бипланов. После каждой модификации скорость, потолок и вооружение самолета возрастали.</a:t>
            </a:r>
            <a:endParaRPr lang="ru-RU" sz="2000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357166"/>
            <a:ext cx="6357982" cy="37338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571472" y="4572008"/>
            <a:ext cx="72866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Серийные экземпляры, обозначенные Ил-2, в целом были похожи на модель ЦКБ-57, но имели модифицированное лобовое стекло и укороченный обтекатель задней части фонаря кабины пилота.</a:t>
            </a:r>
            <a:endParaRPr lang="ru-RU" b="1" dirty="0" smtClean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Ил-10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который являлся совершенно новой разработкой цельнометаллической конструкции и усовершенствованной аэродинамической формы. </a:t>
            </a:r>
            <a:endParaRPr lang="ru-RU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85728"/>
            <a:ext cx="6643734" cy="37338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571472" y="4357694"/>
            <a:ext cx="835824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Пе-2 был самым массовым советским бомбардировщиком. Эти самолеты участвовали в сражениях на всех фронтах, применялись сухопутной и морской авиацией в качестве бомбардировщиков, истребителей, </a:t>
            </a:r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разведчиков</a:t>
            </a:r>
          </a:p>
          <a:p>
            <a:pPr algn="ctr"/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Самолет </a:t>
            </a:r>
            <a:r>
              <a:rPr lang="ru-RU" sz="2000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Петляков</a:t>
            </a:r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Пе-8 был единственным в СССР тяжелым четырехмоторным бомбардировщиком во время Второй мировой войны.</a:t>
            </a:r>
            <a:endParaRPr lang="ru-RU" sz="2000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85728"/>
            <a:ext cx="6715172" cy="37338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928662" y="4500570"/>
            <a:ext cx="78581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Создание самолета Ту-2 (фронтового бомбардировщика) началась в конце 1939 года конструкторской группой во главе с А.Н.Туполевым.</a:t>
            </a:r>
          </a:p>
          <a:p>
            <a:pPr algn="ctr"/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 </a:t>
            </a:r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скорости на средних и больших высотах, дальности полета, бомбовой нагрузке и мощи оборонительного вооружения они существенно превосходили Пе-2.</a:t>
            </a:r>
            <a:endParaRPr lang="ru-RU" sz="2000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85728"/>
            <a:ext cx="6643734" cy="37338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214282" y="4071942"/>
            <a:ext cx="85725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  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Як-3 отличался меньшим крылом (его площадь 14,85 квадратных метров вместо 17,15 ) при тех же размерах фюзеляжа и рядом аэродинамических и конструктивных улучшений. Это был один из самых легких истребителей в мире первой половины сороковых годов</a:t>
            </a:r>
          </a:p>
          <a:p>
            <a:pPr algn="ctr"/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Учитывая опыт боевого применения истребителя Як-7, замечания и предложения летчиков, А.С.Яковлев внес в машину ряд существенных 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изменений. По скорости, маневренности, дальности полета и вооружению Як-9 превосходил все серийные истребители фашистской Германии</a:t>
            </a:r>
            <a:r>
              <a:rPr lang="ru-RU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342</TotalTime>
  <Words>1434</Words>
  <Application>Microsoft Office PowerPoint</Application>
  <PresentationFormat>Экран (4:3)</PresentationFormat>
  <Paragraphs>51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35</cp:revision>
  <dcterms:created xsi:type="dcterms:W3CDTF">2014-01-17T06:54:14Z</dcterms:created>
  <dcterms:modified xsi:type="dcterms:W3CDTF">2014-01-17T12:41:30Z</dcterms:modified>
</cp:coreProperties>
</file>